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318" r:id="rId2"/>
    <p:sldId id="319" r:id="rId3"/>
  </p:sldIdLst>
  <p:sldSz cx="32397700" cy="43195875"/>
  <p:notesSz cx="6858000" cy="9144000"/>
  <p:defaultTextStyle>
    <a:defPPr>
      <a:defRPr lang="en-US"/>
    </a:defPPr>
    <a:lvl1pPr marL="0" algn="l" defTabSz="4319626" rtl="0" eaLnBrk="1" latinLnBrk="0" hangingPunct="1">
      <a:defRPr sz="8500" kern="1200">
        <a:solidFill>
          <a:schemeClr val="tx1"/>
        </a:solidFill>
        <a:latin typeface="+mn-lt"/>
        <a:ea typeface="+mn-ea"/>
        <a:cs typeface="+mn-cs"/>
      </a:defRPr>
    </a:lvl1pPr>
    <a:lvl2pPr marL="2159813" algn="l" defTabSz="4319626" rtl="0" eaLnBrk="1" latinLnBrk="0" hangingPunct="1">
      <a:defRPr sz="8500" kern="1200">
        <a:solidFill>
          <a:schemeClr val="tx1"/>
        </a:solidFill>
        <a:latin typeface="+mn-lt"/>
        <a:ea typeface="+mn-ea"/>
        <a:cs typeface="+mn-cs"/>
      </a:defRPr>
    </a:lvl2pPr>
    <a:lvl3pPr marL="4319626" algn="l" defTabSz="4319626" rtl="0" eaLnBrk="1" latinLnBrk="0" hangingPunct="1">
      <a:defRPr sz="8500" kern="1200">
        <a:solidFill>
          <a:schemeClr val="tx1"/>
        </a:solidFill>
        <a:latin typeface="+mn-lt"/>
        <a:ea typeface="+mn-ea"/>
        <a:cs typeface="+mn-cs"/>
      </a:defRPr>
    </a:lvl3pPr>
    <a:lvl4pPr marL="6479438" algn="l" defTabSz="4319626" rtl="0" eaLnBrk="1" latinLnBrk="0" hangingPunct="1">
      <a:defRPr sz="8500" kern="1200">
        <a:solidFill>
          <a:schemeClr val="tx1"/>
        </a:solidFill>
        <a:latin typeface="+mn-lt"/>
        <a:ea typeface="+mn-ea"/>
        <a:cs typeface="+mn-cs"/>
      </a:defRPr>
    </a:lvl4pPr>
    <a:lvl5pPr marL="8639251" algn="l" defTabSz="4319626" rtl="0" eaLnBrk="1" latinLnBrk="0" hangingPunct="1">
      <a:defRPr sz="8500" kern="1200">
        <a:solidFill>
          <a:schemeClr val="tx1"/>
        </a:solidFill>
        <a:latin typeface="+mn-lt"/>
        <a:ea typeface="+mn-ea"/>
        <a:cs typeface="+mn-cs"/>
      </a:defRPr>
    </a:lvl5pPr>
    <a:lvl6pPr marL="10799064" algn="l" defTabSz="4319626" rtl="0" eaLnBrk="1" latinLnBrk="0" hangingPunct="1">
      <a:defRPr sz="8500" kern="1200">
        <a:solidFill>
          <a:schemeClr val="tx1"/>
        </a:solidFill>
        <a:latin typeface="+mn-lt"/>
        <a:ea typeface="+mn-ea"/>
        <a:cs typeface="+mn-cs"/>
      </a:defRPr>
    </a:lvl6pPr>
    <a:lvl7pPr marL="12958877" algn="l" defTabSz="4319626" rtl="0" eaLnBrk="1" latinLnBrk="0" hangingPunct="1">
      <a:defRPr sz="8500" kern="1200">
        <a:solidFill>
          <a:schemeClr val="tx1"/>
        </a:solidFill>
        <a:latin typeface="+mn-lt"/>
        <a:ea typeface="+mn-ea"/>
        <a:cs typeface="+mn-cs"/>
      </a:defRPr>
    </a:lvl7pPr>
    <a:lvl8pPr marL="15118690" algn="l" defTabSz="4319626" rtl="0" eaLnBrk="1" latinLnBrk="0" hangingPunct="1">
      <a:defRPr sz="8500" kern="1200">
        <a:solidFill>
          <a:schemeClr val="tx1"/>
        </a:solidFill>
        <a:latin typeface="+mn-lt"/>
        <a:ea typeface="+mn-ea"/>
        <a:cs typeface="+mn-cs"/>
      </a:defRPr>
    </a:lvl8pPr>
    <a:lvl9pPr marL="17278502" algn="l" defTabSz="4319626"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5">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2E8"/>
    <a:srgbClr val="FCE0C8"/>
    <a:srgbClr val="FDDF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5" d="100"/>
          <a:sy n="25" d="100"/>
        </p:scale>
        <p:origin x="3864" y="90"/>
      </p:cViewPr>
      <p:guideLst>
        <p:guide orient="horz" pos="13605"/>
        <p:guide pos="102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E9619-C455-4178-986C-4FB023B2E63B}" type="datetimeFigureOut">
              <a:rPr lang="en-US" smtClean="0"/>
              <a:t>3/27/2023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B48B5-1A39-4C98-A9B2-AC0D4C6F7023}" type="slidenum">
              <a:rPr lang="en-US" smtClean="0"/>
              <a:t>‹#›</a:t>
            </a:fld>
            <a:endParaRPr lang="en-US"/>
          </a:p>
        </p:txBody>
      </p:sp>
    </p:spTree>
    <p:extLst>
      <p:ext uri="{BB962C8B-B14F-4D97-AF65-F5344CB8AC3E}">
        <p14:creationId xmlns:p14="http://schemas.microsoft.com/office/powerpoint/2010/main" val="665509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9828" y="13418722"/>
            <a:ext cx="27538045" cy="9259116"/>
          </a:xfrm>
        </p:spPr>
        <p:txBody>
          <a:bodyPr/>
          <a:lstStyle/>
          <a:p>
            <a:r>
              <a:rPr lang="en-US" smtClean="0"/>
              <a:t>Click to edit Master title style</a:t>
            </a:r>
            <a:endParaRPr lang="en-US"/>
          </a:p>
        </p:txBody>
      </p:sp>
      <p:sp>
        <p:nvSpPr>
          <p:cNvPr id="3" name="Subtitle 2"/>
          <p:cNvSpPr>
            <a:spLocks noGrp="1"/>
          </p:cNvSpPr>
          <p:nvPr>
            <p:ph type="subTitle" idx="1"/>
          </p:nvPr>
        </p:nvSpPr>
        <p:spPr>
          <a:xfrm>
            <a:off x="4859655" y="24477662"/>
            <a:ext cx="22678390" cy="11038946"/>
          </a:xfrm>
        </p:spPr>
        <p:txBody>
          <a:bodyPr/>
          <a:lstStyle>
            <a:lvl1pPr marL="0" indent="0" algn="ctr">
              <a:buNone/>
              <a:defRPr>
                <a:solidFill>
                  <a:schemeClr val="tx1">
                    <a:tint val="75000"/>
                  </a:schemeClr>
                </a:solidFill>
              </a:defRPr>
            </a:lvl1pPr>
            <a:lvl2pPr marL="2159813" indent="0" algn="ctr">
              <a:buNone/>
              <a:defRPr>
                <a:solidFill>
                  <a:schemeClr val="tx1">
                    <a:tint val="75000"/>
                  </a:schemeClr>
                </a:solidFill>
              </a:defRPr>
            </a:lvl2pPr>
            <a:lvl3pPr marL="4319626" indent="0" algn="ctr">
              <a:buNone/>
              <a:defRPr>
                <a:solidFill>
                  <a:schemeClr val="tx1">
                    <a:tint val="75000"/>
                  </a:schemeClr>
                </a:solidFill>
              </a:defRPr>
            </a:lvl3pPr>
            <a:lvl4pPr marL="6479438" indent="0" algn="ctr">
              <a:buNone/>
              <a:defRPr>
                <a:solidFill>
                  <a:schemeClr val="tx1">
                    <a:tint val="75000"/>
                  </a:schemeClr>
                </a:solidFill>
              </a:defRPr>
            </a:lvl4pPr>
            <a:lvl5pPr marL="8639251" indent="0" algn="ctr">
              <a:buNone/>
              <a:defRPr>
                <a:solidFill>
                  <a:schemeClr val="tx1">
                    <a:tint val="75000"/>
                  </a:schemeClr>
                </a:solidFill>
              </a:defRPr>
            </a:lvl5pPr>
            <a:lvl6pPr marL="10799064" indent="0" algn="ctr">
              <a:buNone/>
              <a:defRPr>
                <a:solidFill>
                  <a:schemeClr val="tx1">
                    <a:tint val="75000"/>
                  </a:schemeClr>
                </a:solidFill>
              </a:defRPr>
            </a:lvl6pPr>
            <a:lvl7pPr marL="12958877" indent="0" algn="ctr">
              <a:buNone/>
              <a:defRPr>
                <a:solidFill>
                  <a:schemeClr val="tx1">
                    <a:tint val="75000"/>
                  </a:schemeClr>
                </a:solidFill>
              </a:defRPr>
            </a:lvl7pPr>
            <a:lvl8pPr marL="15118690" indent="0" algn="ctr">
              <a:buNone/>
              <a:defRPr>
                <a:solidFill>
                  <a:schemeClr val="tx1">
                    <a:tint val="75000"/>
                  </a:schemeClr>
                </a:solidFill>
              </a:defRPr>
            </a:lvl8pPr>
            <a:lvl9pPr marL="172785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221592" y="10898959"/>
            <a:ext cx="25828166" cy="2321378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37092" y="10898959"/>
            <a:ext cx="76944538" cy="2321378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9195" y="27757352"/>
            <a:ext cx="27538045" cy="8579181"/>
          </a:xfrm>
        </p:spPr>
        <p:txBody>
          <a:bodyPr anchor="t"/>
          <a:lstStyle>
            <a:lvl1pPr algn="l">
              <a:defRPr sz="18900" b="1" cap="all"/>
            </a:lvl1pPr>
          </a:lstStyle>
          <a:p>
            <a:r>
              <a:rPr lang="en-US" smtClean="0"/>
              <a:t>Click to edit Master title style</a:t>
            </a:r>
            <a:endParaRPr lang="en-US"/>
          </a:p>
        </p:txBody>
      </p:sp>
      <p:sp>
        <p:nvSpPr>
          <p:cNvPr id="3" name="Text Placeholder 2"/>
          <p:cNvSpPr>
            <a:spLocks noGrp="1"/>
          </p:cNvSpPr>
          <p:nvPr>
            <p:ph type="body" idx="1"/>
          </p:nvPr>
        </p:nvSpPr>
        <p:spPr>
          <a:xfrm>
            <a:off x="2559195" y="18308258"/>
            <a:ext cx="27538045" cy="9449095"/>
          </a:xfrm>
        </p:spPr>
        <p:txBody>
          <a:bodyPr anchor="b"/>
          <a:lstStyle>
            <a:lvl1pPr marL="0" indent="0">
              <a:buNone/>
              <a:defRPr sz="9400">
                <a:solidFill>
                  <a:schemeClr val="tx1">
                    <a:tint val="75000"/>
                  </a:schemeClr>
                </a:solidFill>
              </a:defRPr>
            </a:lvl1pPr>
            <a:lvl2pPr marL="2159813" indent="0">
              <a:buNone/>
              <a:defRPr sz="8500">
                <a:solidFill>
                  <a:schemeClr val="tx1">
                    <a:tint val="75000"/>
                  </a:schemeClr>
                </a:solidFill>
              </a:defRPr>
            </a:lvl2pPr>
            <a:lvl3pPr marL="4319626" indent="0">
              <a:buNone/>
              <a:defRPr sz="7600">
                <a:solidFill>
                  <a:schemeClr val="tx1">
                    <a:tint val="75000"/>
                  </a:schemeClr>
                </a:solidFill>
              </a:defRPr>
            </a:lvl3pPr>
            <a:lvl4pPr marL="6479438" indent="0">
              <a:buNone/>
              <a:defRPr sz="6600">
                <a:solidFill>
                  <a:schemeClr val="tx1">
                    <a:tint val="75000"/>
                  </a:schemeClr>
                </a:solidFill>
              </a:defRPr>
            </a:lvl4pPr>
            <a:lvl5pPr marL="8639251" indent="0">
              <a:buNone/>
              <a:defRPr sz="6600">
                <a:solidFill>
                  <a:schemeClr val="tx1">
                    <a:tint val="75000"/>
                  </a:schemeClr>
                </a:solidFill>
              </a:defRPr>
            </a:lvl5pPr>
            <a:lvl6pPr marL="10799064" indent="0">
              <a:buNone/>
              <a:defRPr sz="6600">
                <a:solidFill>
                  <a:schemeClr val="tx1">
                    <a:tint val="75000"/>
                  </a:schemeClr>
                </a:solidFill>
              </a:defRPr>
            </a:lvl6pPr>
            <a:lvl7pPr marL="12958877" indent="0">
              <a:buNone/>
              <a:defRPr sz="6600">
                <a:solidFill>
                  <a:schemeClr val="tx1">
                    <a:tint val="75000"/>
                  </a:schemeClr>
                </a:solidFill>
              </a:defRPr>
            </a:lvl7pPr>
            <a:lvl8pPr marL="15118690" indent="0">
              <a:buNone/>
              <a:defRPr sz="6600">
                <a:solidFill>
                  <a:schemeClr val="tx1">
                    <a:tint val="75000"/>
                  </a:schemeClr>
                </a:solidFill>
              </a:defRPr>
            </a:lvl8pPr>
            <a:lvl9pPr marL="17278502"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2A7B0C-6924-430C-95F9-402E4A9E8E2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37093" y="63483944"/>
            <a:ext cx="51386352" cy="179552850"/>
          </a:xfrm>
        </p:spPr>
        <p:txBody>
          <a:bodyPr/>
          <a:lstStyle>
            <a:lvl1pPr>
              <a:defRPr sz="13200"/>
            </a:lvl1pPr>
            <a:lvl2pPr>
              <a:defRPr sz="11300"/>
            </a:lvl2pPr>
            <a:lvl3pPr>
              <a:defRPr sz="9400"/>
            </a:lvl3pPr>
            <a:lvl4pPr>
              <a:defRPr sz="8500"/>
            </a:lvl4pPr>
            <a:lvl5pPr>
              <a:defRPr sz="8500"/>
            </a:lvl5pPr>
            <a:lvl6pPr>
              <a:defRPr sz="8500"/>
            </a:lvl6pPr>
            <a:lvl7pPr>
              <a:defRPr sz="8500"/>
            </a:lvl7pPr>
            <a:lvl8pPr>
              <a:defRPr sz="8500"/>
            </a:lvl8pPr>
            <a:lvl9pPr>
              <a:defRPr sz="8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7663406" y="63483944"/>
            <a:ext cx="51386352" cy="179552850"/>
          </a:xfrm>
        </p:spPr>
        <p:txBody>
          <a:bodyPr/>
          <a:lstStyle>
            <a:lvl1pPr>
              <a:defRPr sz="13200"/>
            </a:lvl1pPr>
            <a:lvl2pPr>
              <a:defRPr sz="11300"/>
            </a:lvl2pPr>
            <a:lvl3pPr>
              <a:defRPr sz="9400"/>
            </a:lvl3pPr>
            <a:lvl4pPr>
              <a:defRPr sz="8500"/>
            </a:lvl4pPr>
            <a:lvl5pPr>
              <a:defRPr sz="8500"/>
            </a:lvl5pPr>
            <a:lvl6pPr>
              <a:defRPr sz="8500"/>
            </a:lvl6pPr>
            <a:lvl7pPr>
              <a:defRPr sz="8500"/>
            </a:lvl7pPr>
            <a:lvl8pPr>
              <a:defRPr sz="8500"/>
            </a:lvl8pPr>
            <a:lvl9pPr>
              <a:defRPr sz="8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A7B0C-6924-430C-95F9-402E4A9E8E2E}"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885" y="1729838"/>
            <a:ext cx="29157930" cy="719931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19885" y="9669080"/>
            <a:ext cx="14314611" cy="4029612"/>
          </a:xfrm>
        </p:spPr>
        <p:txBody>
          <a:bodyPr anchor="b"/>
          <a:lstStyle>
            <a:lvl1pPr marL="0" indent="0">
              <a:buNone/>
              <a:defRPr sz="11300" b="1"/>
            </a:lvl1pPr>
            <a:lvl2pPr marL="2159813" indent="0">
              <a:buNone/>
              <a:defRPr sz="9400" b="1"/>
            </a:lvl2pPr>
            <a:lvl3pPr marL="4319626" indent="0">
              <a:buNone/>
              <a:defRPr sz="8500" b="1"/>
            </a:lvl3pPr>
            <a:lvl4pPr marL="6479438" indent="0">
              <a:buNone/>
              <a:defRPr sz="7600" b="1"/>
            </a:lvl4pPr>
            <a:lvl5pPr marL="8639251" indent="0">
              <a:buNone/>
              <a:defRPr sz="7600" b="1"/>
            </a:lvl5pPr>
            <a:lvl6pPr marL="10799064" indent="0">
              <a:buNone/>
              <a:defRPr sz="7600" b="1"/>
            </a:lvl6pPr>
            <a:lvl7pPr marL="12958877" indent="0">
              <a:buNone/>
              <a:defRPr sz="7600" b="1"/>
            </a:lvl7pPr>
            <a:lvl8pPr marL="15118690" indent="0">
              <a:buNone/>
              <a:defRPr sz="7600" b="1"/>
            </a:lvl8pPr>
            <a:lvl9pPr marL="17278502" indent="0">
              <a:buNone/>
              <a:defRPr sz="7600" b="1"/>
            </a:lvl9pPr>
          </a:lstStyle>
          <a:p>
            <a:pPr lvl="0"/>
            <a:r>
              <a:rPr lang="en-US" smtClean="0"/>
              <a:t>Click to edit Master text styles</a:t>
            </a:r>
          </a:p>
        </p:txBody>
      </p:sp>
      <p:sp>
        <p:nvSpPr>
          <p:cNvPr id="4" name="Content Placeholder 3"/>
          <p:cNvSpPr>
            <a:spLocks noGrp="1"/>
          </p:cNvSpPr>
          <p:nvPr>
            <p:ph sz="half" idx="2"/>
          </p:nvPr>
        </p:nvSpPr>
        <p:spPr>
          <a:xfrm>
            <a:off x="1619885" y="13698692"/>
            <a:ext cx="14314611" cy="24887627"/>
          </a:xfrm>
        </p:spPr>
        <p:txBody>
          <a:bodyPr/>
          <a:lstStyle>
            <a:lvl1pPr>
              <a:defRPr sz="11300"/>
            </a:lvl1pPr>
            <a:lvl2pPr>
              <a:defRPr sz="94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457584" y="9669080"/>
            <a:ext cx="14320233" cy="4029612"/>
          </a:xfrm>
        </p:spPr>
        <p:txBody>
          <a:bodyPr anchor="b"/>
          <a:lstStyle>
            <a:lvl1pPr marL="0" indent="0">
              <a:buNone/>
              <a:defRPr sz="11300" b="1"/>
            </a:lvl1pPr>
            <a:lvl2pPr marL="2159813" indent="0">
              <a:buNone/>
              <a:defRPr sz="9400" b="1"/>
            </a:lvl2pPr>
            <a:lvl3pPr marL="4319626" indent="0">
              <a:buNone/>
              <a:defRPr sz="8500" b="1"/>
            </a:lvl3pPr>
            <a:lvl4pPr marL="6479438" indent="0">
              <a:buNone/>
              <a:defRPr sz="7600" b="1"/>
            </a:lvl4pPr>
            <a:lvl5pPr marL="8639251" indent="0">
              <a:buNone/>
              <a:defRPr sz="7600" b="1"/>
            </a:lvl5pPr>
            <a:lvl6pPr marL="10799064" indent="0">
              <a:buNone/>
              <a:defRPr sz="7600" b="1"/>
            </a:lvl6pPr>
            <a:lvl7pPr marL="12958877" indent="0">
              <a:buNone/>
              <a:defRPr sz="7600" b="1"/>
            </a:lvl7pPr>
            <a:lvl8pPr marL="15118690" indent="0">
              <a:buNone/>
              <a:defRPr sz="7600" b="1"/>
            </a:lvl8pPr>
            <a:lvl9pPr marL="17278502" indent="0">
              <a:buNone/>
              <a:defRPr sz="7600" b="1"/>
            </a:lvl9pPr>
          </a:lstStyle>
          <a:p>
            <a:pPr lvl="0"/>
            <a:r>
              <a:rPr lang="en-US" smtClean="0"/>
              <a:t>Click to edit Master text styles</a:t>
            </a:r>
          </a:p>
        </p:txBody>
      </p:sp>
      <p:sp>
        <p:nvSpPr>
          <p:cNvPr id="6" name="Content Placeholder 5"/>
          <p:cNvSpPr>
            <a:spLocks noGrp="1"/>
          </p:cNvSpPr>
          <p:nvPr>
            <p:ph sz="quarter" idx="4"/>
          </p:nvPr>
        </p:nvSpPr>
        <p:spPr>
          <a:xfrm>
            <a:off x="16457584" y="13698692"/>
            <a:ext cx="14320233" cy="24887627"/>
          </a:xfrm>
        </p:spPr>
        <p:txBody>
          <a:bodyPr/>
          <a:lstStyle>
            <a:lvl1pPr>
              <a:defRPr sz="11300"/>
            </a:lvl1pPr>
            <a:lvl2pPr>
              <a:defRPr sz="94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2A7B0C-6924-430C-95F9-402E4A9E8E2E}"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2A7B0C-6924-430C-95F9-402E4A9E8E2E}"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A7B0C-6924-430C-95F9-402E4A9E8E2E}"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9887" y="1719836"/>
            <a:ext cx="10658620" cy="7319301"/>
          </a:xfrm>
        </p:spPr>
        <p:txBody>
          <a:bodyPr anchor="b"/>
          <a:lstStyle>
            <a:lvl1pPr algn="l">
              <a:defRPr sz="9400" b="1"/>
            </a:lvl1pPr>
          </a:lstStyle>
          <a:p>
            <a:r>
              <a:rPr lang="en-US" smtClean="0"/>
              <a:t>Click to edit Master title style</a:t>
            </a:r>
            <a:endParaRPr lang="en-US"/>
          </a:p>
        </p:txBody>
      </p:sp>
      <p:sp>
        <p:nvSpPr>
          <p:cNvPr id="3" name="Content Placeholder 2"/>
          <p:cNvSpPr>
            <a:spLocks noGrp="1"/>
          </p:cNvSpPr>
          <p:nvPr>
            <p:ph idx="1"/>
          </p:nvPr>
        </p:nvSpPr>
        <p:spPr>
          <a:xfrm>
            <a:off x="12666601" y="1719839"/>
            <a:ext cx="18111214" cy="36866483"/>
          </a:xfrm>
        </p:spPr>
        <p:txBody>
          <a:bodyPr/>
          <a:lstStyle>
            <a:lvl1pPr>
              <a:defRPr sz="15100"/>
            </a:lvl1pPr>
            <a:lvl2pPr>
              <a:defRPr sz="13200"/>
            </a:lvl2pPr>
            <a:lvl3pPr>
              <a:defRPr sz="11300"/>
            </a:lvl3pPr>
            <a:lvl4pPr>
              <a:defRPr sz="9400"/>
            </a:lvl4pPr>
            <a:lvl5pPr>
              <a:defRPr sz="9400"/>
            </a:lvl5pPr>
            <a:lvl6pPr>
              <a:defRPr sz="9400"/>
            </a:lvl6pPr>
            <a:lvl7pPr>
              <a:defRPr sz="9400"/>
            </a:lvl7pPr>
            <a:lvl8pPr>
              <a:defRPr sz="9400"/>
            </a:lvl8pPr>
            <a:lvl9pPr>
              <a:defRPr sz="9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19887" y="9039140"/>
            <a:ext cx="10658620" cy="29547182"/>
          </a:xfrm>
        </p:spPr>
        <p:txBody>
          <a:bodyPr/>
          <a:lstStyle>
            <a:lvl1pPr marL="0" indent="0">
              <a:buNone/>
              <a:defRPr sz="6600"/>
            </a:lvl1pPr>
            <a:lvl2pPr marL="2159813" indent="0">
              <a:buNone/>
              <a:defRPr sz="5700"/>
            </a:lvl2pPr>
            <a:lvl3pPr marL="4319626" indent="0">
              <a:buNone/>
              <a:defRPr sz="4700"/>
            </a:lvl3pPr>
            <a:lvl4pPr marL="6479438" indent="0">
              <a:buNone/>
              <a:defRPr sz="4300"/>
            </a:lvl4pPr>
            <a:lvl5pPr marL="8639251" indent="0">
              <a:buNone/>
              <a:defRPr sz="4300"/>
            </a:lvl5pPr>
            <a:lvl6pPr marL="10799064" indent="0">
              <a:buNone/>
              <a:defRPr sz="4300"/>
            </a:lvl6pPr>
            <a:lvl7pPr marL="12958877" indent="0">
              <a:buNone/>
              <a:defRPr sz="4300"/>
            </a:lvl7pPr>
            <a:lvl8pPr marL="15118690" indent="0">
              <a:buNone/>
              <a:defRPr sz="4300"/>
            </a:lvl8pPr>
            <a:lvl9pPr marL="17278502"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50176" y="30237113"/>
            <a:ext cx="19438620" cy="3569662"/>
          </a:xfrm>
        </p:spPr>
        <p:txBody>
          <a:bodyPr anchor="b"/>
          <a:lstStyle>
            <a:lvl1pPr algn="l">
              <a:defRPr sz="9400" b="1"/>
            </a:lvl1pPr>
          </a:lstStyle>
          <a:p>
            <a:r>
              <a:rPr lang="en-US" smtClean="0"/>
              <a:t>Click to edit Master title style</a:t>
            </a:r>
            <a:endParaRPr lang="en-US"/>
          </a:p>
        </p:txBody>
      </p:sp>
      <p:sp>
        <p:nvSpPr>
          <p:cNvPr id="3" name="Picture Placeholder 2"/>
          <p:cNvSpPr>
            <a:spLocks noGrp="1"/>
          </p:cNvSpPr>
          <p:nvPr>
            <p:ph type="pic" idx="1"/>
          </p:nvPr>
        </p:nvSpPr>
        <p:spPr>
          <a:xfrm>
            <a:off x="6350176" y="3859631"/>
            <a:ext cx="19438620" cy="25917525"/>
          </a:xfrm>
        </p:spPr>
        <p:txBody>
          <a:bodyPr/>
          <a:lstStyle>
            <a:lvl1pPr marL="0" indent="0">
              <a:buNone/>
              <a:defRPr sz="15100"/>
            </a:lvl1pPr>
            <a:lvl2pPr marL="2159813" indent="0">
              <a:buNone/>
              <a:defRPr sz="13200"/>
            </a:lvl2pPr>
            <a:lvl3pPr marL="4319626" indent="0">
              <a:buNone/>
              <a:defRPr sz="11300"/>
            </a:lvl3pPr>
            <a:lvl4pPr marL="6479438" indent="0">
              <a:buNone/>
              <a:defRPr sz="9400"/>
            </a:lvl4pPr>
            <a:lvl5pPr marL="8639251" indent="0">
              <a:buNone/>
              <a:defRPr sz="9400"/>
            </a:lvl5pPr>
            <a:lvl6pPr marL="10799064" indent="0">
              <a:buNone/>
              <a:defRPr sz="9400"/>
            </a:lvl6pPr>
            <a:lvl7pPr marL="12958877" indent="0">
              <a:buNone/>
              <a:defRPr sz="9400"/>
            </a:lvl7pPr>
            <a:lvl8pPr marL="15118690" indent="0">
              <a:buNone/>
              <a:defRPr sz="9400"/>
            </a:lvl8pPr>
            <a:lvl9pPr marL="17278502" indent="0">
              <a:buNone/>
              <a:defRPr sz="9400"/>
            </a:lvl9pPr>
          </a:lstStyle>
          <a:p>
            <a:endParaRPr lang="en-US"/>
          </a:p>
        </p:txBody>
      </p:sp>
      <p:sp>
        <p:nvSpPr>
          <p:cNvPr id="4" name="Text Placeholder 3"/>
          <p:cNvSpPr>
            <a:spLocks noGrp="1"/>
          </p:cNvSpPr>
          <p:nvPr>
            <p:ph type="body" sz="half" idx="2"/>
          </p:nvPr>
        </p:nvSpPr>
        <p:spPr>
          <a:xfrm>
            <a:off x="6350176" y="33806775"/>
            <a:ext cx="19438620" cy="5069513"/>
          </a:xfrm>
        </p:spPr>
        <p:txBody>
          <a:bodyPr/>
          <a:lstStyle>
            <a:lvl1pPr marL="0" indent="0">
              <a:buNone/>
              <a:defRPr sz="6600"/>
            </a:lvl1pPr>
            <a:lvl2pPr marL="2159813" indent="0">
              <a:buNone/>
              <a:defRPr sz="5700"/>
            </a:lvl2pPr>
            <a:lvl3pPr marL="4319626" indent="0">
              <a:buNone/>
              <a:defRPr sz="4700"/>
            </a:lvl3pPr>
            <a:lvl4pPr marL="6479438" indent="0">
              <a:buNone/>
              <a:defRPr sz="4300"/>
            </a:lvl4pPr>
            <a:lvl5pPr marL="8639251" indent="0">
              <a:buNone/>
              <a:defRPr sz="4300"/>
            </a:lvl5pPr>
            <a:lvl6pPr marL="10799064" indent="0">
              <a:buNone/>
              <a:defRPr sz="4300"/>
            </a:lvl6pPr>
            <a:lvl7pPr marL="12958877" indent="0">
              <a:buNone/>
              <a:defRPr sz="4300"/>
            </a:lvl7pPr>
            <a:lvl8pPr marL="15118690" indent="0">
              <a:buNone/>
              <a:defRPr sz="4300"/>
            </a:lvl8pPr>
            <a:lvl9pPr marL="17278502"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19885" y="1729838"/>
            <a:ext cx="29157930" cy="7199313"/>
          </a:xfrm>
          <a:prstGeom prst="rect">
            <a:avLst/>
          </a:prstGeom>
        </p:spPr>
        <p:txBody>
          <a:bodyPr vert="horz" lIns="431963" tIns="215981" rIns="431963" bIns="2159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19885" y="10079041"/>
            <a:ext cx="29157930" cy="28507281"/>
          </a:xfrm>
          <a:prstGeom prst="rect">
            <a:avLst/>
          </a:prstGeom>
        </p:spPr>
        <p:txBody>
          <a:bodyPr vert="horz" lIns="431963" tIns="215981" rIns="431963" bIns="2159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19885" y="40036180"/>
            <a:ext cx="7559463" cy="2299780"/>
          </a:xfrm>
          <a:prstGeom prst="rect">
            <a:avLst/>
          </a:prstGeom>
        </p:spPr>
        <p:txBody>
          <a:bodyPr vert="horz" lIns="431963" tIns="215981" rIns="431963" bIns="215981" rtlCol="0" anchor="ctr"/>
          <a:lstStyle>
            <a:lvl1pPr algn="l">
              <a:defRPr sz="5700">
                <a:solidFill>
                  <a:schemeClr val="tx1">
                    <a:tint val="75000"/>
                  </a:schemeClr>
                </a:solidFill>
              </a:defRPr>
            </a:lvl1pPr>
          </a:lstStyle>
          <a:p>
            <a:fld id="{412A7B0C-6924-430C-95F9-402E4A9E8E2E}" type="datetimeFigureOut">
              <a:rPr lang="en-US" smtClean="0"/>
              <a:t>3/27/2023</a:t>
            </a:fld>
            <a:endParaRPr lang="en-US"/>
          </a:p>
        </p:txBody>
      </p:sp>
      <p:sp>
        <p:nvSpPr>
          <p:cNvPr id="5" name="Footer Placeholder 4"/>
          <p:cNvSpPr>
            <a:spLocks noGrp="1"/>
          </p:cNvSpPr>
          <p:nvPr>
            <p:ph type="ftr" sz="quarter" idx="3"/>
          </p:nvPr>
        </p:nvSpPr>
        <p:spPr>
          <a:xfrm>
            <a:off x="11069214" y="40036180"/>
            <a:ext cx="10259272" cy="2299780"/>
          </a:xfrm>
          <a:prstGeom prst="rect">
            <a:avLst/>
          </a:prstGeom>
        </p:spPr>
        <p:txBody>
          <a:bodyPr vert="horz" lIns="431963" tIns="215981" rIns="431963" bIns="215981"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18352" y="40036180"/>
            <a:ext cx="7559463" cy="2299780"/>
          </a:xfrm>
          <a:prstGeom prst="rect">
            <a:avLst/>
          </a:prstGeom>
        </p:spPr>
        <p:txBody>
          <a:bodyPr vert="horz" lIns="431963" tIns="215981" rIns="431963" bIns="215981" rtlCol="0" anchor="ctr"/>
          <a:lstStyle>
            <a:lvl1pPr algn="r">
              <a:defRPr sz="5700">
                <a:solidFill>
                  <a:schemeClr val="tx1">
                    <a:tint val="75000"/>
                  </a:schemeClr>
                </a:solidFill>
              </a:defRPr>
            </a:lvl1pPr>
          </a:lstStyle>
          <a:p>
            <a:fld id="{05ECAE7C-D7A4-4EEB-ABB3-CD01BFCDBA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19626" rtl="0" eaLnBrk="1" latinLnBrk="0" hangingPunct="1">
        <a:spcBef>
          <a:spcPct val="0"/>
        </a:spcBef>
        <a:buNone/>
        <a:defRPr sz="20800" kern="1200">
          <a:solidFill>
            <a:schemeClr val="tx1"/>
          </a:solidFill>
          <a:latin typeface="+mj-lt"/>
          <a:ea typeface="+mj-ea"/>
          <a:cs typeface="+mj-cs"/>
        </a:defRPr>
      </a:lvl1pPr>
    </p:titleStyle>
    <p:bodyStyle>
      <a:lvl1pPr marL="1619860" indent="-1619860" algn="l" defTabSz="4319626"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509696" indent="-1349883" algn="l" defTabSz="4319626" rtl="0" eaLnBrk="1" latinLnBrk="0" hangingPunct="1">
        <a:spcBef>
          <a:spcPct val="20000"/>
        </a:spcBef>
        <a:buFont typeface="Arial" pitchFamily="34" charset="0"/>
        <a:buChar char="–"/>
        <a:defRPr sz="13200" kern="1200">
          <a:solidFill>
            <a:schemeClr val="tx1"/>
          </a:solidFill>
          <a:latin typeface="+mn-lt"/>
          <a:ea typeface="+mn-ea"/>
          <a:cs typeface="+mn-cs"/>
        </a:defRPr>
      </a:lvl2pPr>
      <a:lvl3pPr marL="5399532" indent="-1079906" algn="l" defTabSz="4319626"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59345"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4pPr>
      <a:lvl5pPr marL="9719158"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5pPr>
      <a:lvl6pPr marL="11878970"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6pPr>
      <a:lvl7pPr marL="14038783"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7pPr>
      <a:lvl8pPr marL="16198596"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8pPr>
      <a:lvl9pPr marL="18358409" indent="-1079906" algn="l" defTabSz="4319626" rtl="0" eaLnBrk="1" latinLnBrk="0" hangingPunct="1">
        <a:spcBef>
          <a:spcPct val="20000"/>
        </a:spcBef>
        <a:buFont typeface="Arial" pitchFamily="34" charset="0"/>
        <a:buChar char="•"/>
        <a:defRPr sz="9400" kern="1200">
          <a:solidFill>
            <a:schemeClr val="tx1"/>
          </a:solidFill>
          <a:latin typeface="+mn-lt"/>
          <a:ea typeface="+mn-ea"/>
          <a:cs typeface="+mn-cs"/>
        </a:defRPr>
      </a:lvl9pPr>
    </p:bodyStyle>
    <p:otherStyle>
      <a:defPPr>
        <a:defRPr lang="en-US"/>
      </a:defPPr>
      <a:lvl1pPr marL="0" algn="l" defTabSz="4319626" rtl="0" eaLnBrk="1" latinLnBrk="0" hangingPunct="1">
        <a:defRPr sz="8500" kern="1200">
          <a:solidFill>
            <a:schemeClr val="tx1"/>
          </a:solidFill>
          <a:latin typeface="+mn-lt"/>
          <a:ea typeface="+mn-ea"/>
          <a:cs typeface="+mn-cs"/>
        </a:defRPr>
      </a:lvl1pPr>
      <a:lvl2pPr marL="2159813" algn="l" defTabSz="4319626" rtl="0" eaLnBrk="1" latinLnBrk="0" hangingPunct="1">
        <a:defRPr sz="8500" kern="1200">
          <a:solidFill>
            <a:schemeClr val="tx1"/>
          </a:solidFill>
          <a:latin typeface="+mn-lt"/>
          <a:ea typeface="+mn-ea"/>
          <a:cs typeface="+mn-cs"/>
        </a:defRPr>
      </a:lvl2pPr>
      <a:lvl3pPr marL="4319626" algn="l" defTabSz="4319626" rtl="0" eaLnBrk="1" latinLnBrk="0" hangingPunct="1">
        <a:defRPr sz="8500" kern="1200">
          <a:solidFill>
            <a:schemeClr val="tx1"/>
          </a:solidFill>
          <a:latin typeface="+mn-lt"/>
          <a:ea typeface="+mn-ea"/>
          <a:cs typeface="+mn-cs"/>
        </a:defRPr>
      </a:lvl3pPr>
      <a:lvl4pPr marL="6479438" algn="l" defTabSz="4319626" rtl="0" eaLnBrk="1" latinLnBrk="0" hangingPunct="1">
        <a:defRPr sz="8500" kern="1200">
          <a:solidFill>
            <a:schemeClr val="tx1"/>
          </a:solidFill>
          <a:latin typeface="+mn-lt"/>
          <a:ea typeface="+mn-ea"/>
          <a:cs typeface="+mn-cs"/>
        </a:defRPr>
      </a:lvl4pPr>
      <a:lvl5pPr marL="8639251" algn="l" defTabSz="4319626" rtl="0" eaLnBrk="1" latinLnBrk="0" hangingPunct="1">
        <a:defRPr sz="8500" kern="1200">
          <a:solidFill>
            <a:schemeClr val="tx1"/>
          </a:solidFill>
          <a:latin typeface="+mn-lt"/>
          <a:ea typeface="+mn-ea"/>
          <a:cs typeface="+mn-cs"/>
        </a:defRPr>
      </a:lvl5pPr>
      <a:lvl6pPr marL="10799064" algn="l" defTabSz="4319626" rtl="0" eaLnBrk="1" latinLnBrk="0" hangingPunct="1">
        <a:defRPr sz="8500" kern="1200">
          <a:solidFill>
            <a:schemeClr val="tx1"/>
          </a:solidFill>
          <a:latin typeface="+mn-lt"/>
          <a:ea typeface="+mn-ea"/>
          <a:cs typeface="+mn-cs"/>
        </a:defRPr>
      </a:lvl6pPr>
      <a:lvl7pPr marL="12958877" algn="l" defTabSz="4319626" rtl="0" eaLnBrk="1" latinLnBrk="0" hangingPunct="1">
        <a:defRPr sz="8500" kern="1200">
          <a:solidFill>
            <a:schemeClr val="tx1"/>
          </a:solidFill>
          <a:latin typeface="+mn-lt"/>
          <a:ea typeface="+mn-ea"/>
          <a:cs typeface="+mn-cs"/>
        </a:defRPr>
      </a:lvl7pPr>
      <a:lvl8pPr marL="15118690" algn="l" defTabSz="4319626" rtl="0" eaLnBrk="1" latinLnBrk="0" hangingPunct="1">
        <a:defRPr sz="8500" kern="1200">
          <a:solidFill>
            <a:schemeClr val="tx1"/>
          </a:solidFill>
          <a:latin typeface="+mn-lt"/>
          <a:ea typeface="+mn-ea"/>
          <a:cs typeface="+mn-cs"/>
        </a:defRPr>
      </a:lvl8pPr>
      <a:lvl9pPr marL="17278502" algn="l" defTabSz="4319626"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349" y="28277657"/>
            <a:ext cx="17965544" cy="1459347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023270" y="3512105"/>
            <a:ext cx="28209075" cy="211622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8003644" y="17238215"/>
            <a:ext cx="14120240" cy="10590180"/>
          </a:xfrm>
          <a:prstGeom prst="rect">
            <a:avLst/>
          </a:prstGeom>
        </p:spPr>
      </p:pic>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7962573" y="-4763"/>
            <a:ext cx="14435127" cy="17132745"/>
          </a:xfrm>
          <a:prstGeom prst="rect">
            <a:avLst/>
          </a:prstGeom>
          <a:noFill/>
          <a:ln>
            <a:noFill/>
          </a:ln>
        </p:spPr>
      </p:pic>
      <p:sp>
        <p:nvSpPr>
          <p:cNvPr id="10" name="Rectangle 9"/>
          <p:cNvSpPr/>
          <p:nvPr/>
        </p:nvSpPr>
        <p:spPr>
          <a:xfrm>
            <a:off x="17752819" y="-4763"/>
            <a:ext cx="501650" cy="431958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49" y="27828395"/>
            <a:ext cx="32391351" cy="4492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47" y="-11289"/>
            <a:ext cx="32391353" cy="4115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752819" y="17123219"/>
            <a:ext cx="14644881" cy="216609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Art = {0?=#&amp;%}</a:t>
            </a:r>
            <a:endParaRPr lang="en-US"/>
          </a:p>
        </p:txBody>
      </p:sp>
      <p:pic>
        <p:nvPicPr>
          <p:cNvPr id="21" name="Picture 20"/>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254468" y="28277656"/>
            <a:ext cx="13869415" cy="14593475"/>
          </a:xfrm>
          <a:prstGeom prst="rect">
            <a:avLst/>
          </a:prstGeom>
          <a:noFill/>
          <a:ln>
            <a:noFill/>
          </a:ln>
        </p:spPr>
      </p:pic>
      <p:sp>
        <p:nvSpPr>
          <p:cNvPr id="13" name="Rectangle 12"/>
          <p:cNvSpPr/>
          <p:nvPr/>
        </p:nvSpPr>
        <p:spPr>
          <a:xfrm>
            <a:off x="0" y="-11289"/>
            <a:ext cx="507998" cy="432024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72250" y="-48960"/>
            <a:ext cx="425450" cy="4324007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42765662"/>
            <a:ext cx="32397699" cy="4492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81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53136"/>
            <a:ext cx="32397701" cy="34518601"/>
          </a:xfrm>
          <a:prstGeom prst="rect">
            <a:avLst/>
          </a:prstGeom>
          <a:gradFill flip="none" rotWithShape="1">
            <a:gsLst>
              <a:gs pos="0">
                <a:schemeClr val="accent1">
                  <a:lumMod val="5000"/>
                  <a:lumOff val="95000"/>
                  <a:alpha val="0"/>
                </a:schemeClr>
              </a:gs>
              <a:gs pos="74000">
                <a:schemeClr val="accent1">
                  <a:lumMod val="45000"/>
                  <a:lumOff val="55000"/>
                  <a:alpha val="26000"/>
                </a:schemeClr>
              </a:gs>
              <a:gs pos="83000">
                <a:schemeClr val="accent1">
                  <a:lumMod val="45000"/>
                  <a:lumOff val="55000"/>
                  <a:alpha val="26000"/>
                </a:schemeClr>
              </a:gs>
              <a:gs pos="100000">
                <a:schemeClr val="accent1">
                  <a:lumMod val="30000"/>
                  <a:lumOff val="70000"/>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58850" y="947737"/>
            <a:ext cx="30556200" cy="5105399"/>
          </a:xfrm>
          <a:prstGeom prst="roundRect">
            <a:avLst>
              <a:gd name="adj" fmla="val 0"/>
            </a:avLst>
          </a:prstGeom>
          <a:solidFill>
            <a:schemeClr val="bg1">
              <a:lumMod val="50000"/>
              <a:alpha val="14000"/>
            </a:schemeClr>
          </a:solidFill>
          <a:ln w="152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68450" y="1404937"/>
            <a:ext cx="29260800" cy="4154984"/>
          </a:xfrm>
          <a:prstGeom prst="rect">
            <a:avLst/>
          </a:prstGeom>
        </p:spPr>
        <p:txBody>
          <a:bodyPr wrap="square">
            <a:spAutoFit/>
          </a:bodyPr>
          <a:lstStyle/>
          <a:p>
            <a:pPr algn="just"/>
            <a:r>
              <a:rPr lang="en-US" sz="6600" u="sng">
                <a:solidFill>
                  <a:schemeClr val="tx1">
                    <a:lumMod val="65000"/>
                    <a:lumOff val="35000"/>
                  </a:schemeClr>
                </a:solidFill>
              </a:rPr>
              <a:t>From entropy to art and back</a:t>
            </a:r>
            <a:r>
              <a:rPr lang="en-US" sz="6600">
                <a:solidFill>
                  <a:schemeClr val="tx1">
                    <a:lumMod val="65000"/>
                    <a:lumOff val="35000"/>
                  </a:schemeClr>
                </a:solidFill>
              </a:rPr>
              <a:t>. The word "entropy" is written on the beaches of Golden Sands in Bulgaria. The word written in the sand indicates low entropy, which is quickly increased by noise represented by the waves of the Black Sea. The top-right panel shows a viral capsid close to a cell wall, which is portrayed by ASCII art.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50" y="41333737"/>
            <a:ext cx="7332882" cy="1133762"/>
          </a:xfrm>
          <a:prstGeom prst="rect">
            <a:avLst/>
          </a:prstGeom>
        </p:spPr>
      </p:pic>
      <p:sp>
        <p:nvSpPr>
          <p:cNvPr id="2" name="Rectangle 1"/>
          <p:cNvSpPr/>
          <p:nvPr/>
        </p:nvSpPr>
        <p:spPr>
          <a:xfrm>
            <a:off x="958850" y="38666737"/>
            <a:ext cx="29870400" cy="1446550"/>
          </a:xfrm>
          <a:prstGeom prst="rect">
            <a:avLst/>
          </a:prstGeom>
        </p:spPr>
        <p:txBody>
          <a:bodyPr wrap="square">
            <a:spAutoFit/>
          </a:bodyPr>
          <a:lstStyle/>
          <a:p>
            <a:r>
              <a:rPr lang="en-US" sz="4400"/>
              <a:t>Paul A. Gagniuc. </a:t>
            </a:r>
            <a:r>
              <a:rPr lang="en-US" sz="4400" i="1"/>
              <a:t>An Introduction to Programming Languages: Simultaneous Learning in Multiple Coding Environments</a:t>
            </a:r>
            <a:r>
              <a:rPr lang="en-US" sz="4400"/>
              <a:t>. Synthesis Lectures on Computer Science. Springer International Publishing, 2023, pp</a:t>
            </a:r>
            <a:r>
              <a:rPr lang="en-US" sz="4400"/>
              <a:t>. </a:t>
            </a:r>
            <a:r>
              <a:rPr lang="en-US" sz="4400" smtClean="0"/>
              <a:t>1-280.</a:t>
            </a:r>
            <a:endParaRPr lang="en-US" sz="4400"/>
          </a:p>
        </p:txBody>
      </p:sp>
    </p:spTree>
    <p:extLst>
      <p:ext uri="{BB962C8B-B14F-4D97-AF65-F5344CB8AC3E}">
        <p14:creationId xmlns:p14="http://schemas.microsoft.com/office/powerpoint/2010/main" val="1148940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1848</TotalTime>
  <Words>107</Words>
  <Application>Microsoft Office PowerPoint</Application>
  <PresentationFormat>Custom</PresentationFormat>
  <Paragraphs>3</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PowerPoint Presentation</vt:lpstr>
    </vt:vector>
  </TitlesOfParts>
  <Company>Springer Nature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entropy to art and back</dc:title>
  <dc:creator>Dr. Paul A. Gagniuc</dc:creator>
  <cp:lastModifiedBy>Dr. Paul A. Gagniuc</cp:lastModifiedBy>
  <cp:revision>284</cp:revision>
  <dcterms:created xsi:type="dcterms:W3CDTF">2015-10-28T14:31:42Z</dcterms:created>
  <dcterms:modified xsi:type="dcterms:W3CDTF">2023-03-27T12:09:55Z</dcterms:modified>
</cp:coreProperties>
</file>